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1250D-EC89-4C96-825B-BFDBF7AA6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D29FFE-1FB8-1205-4B76-8709E2BF4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8230E-DAAF-8040-A562-D097FA7E5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BBA5-B6F6-4B73-8F3A-3551FF6ECF7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7D535-852D-0785-2171-56E3C2B44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34F1E-5B2F-BA1C-B8BA-EB93441AC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1376-7D17-4A5F-BBF9-E23B1FE4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5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32B-F24B-2A91-D51F-3693FA67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6CA0D-7412-ECCB-C93D-76F5ECD20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59C20-8D64-FB7E-1C95-7578CE22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BBA5-B6F6-4B73-8F3A-3551FF6ECF7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56C61-EF29-BB0A-7AD9-EE95BDA5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43285-2786-9B6E-8507-C77171335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1376-7D17-4A5F-BBF9-E23B1FE4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9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0D562E-A93D-3843-3405-20E5410E9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A5C7DA-2C28-FF74-7E25-8692E4C9C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B15D6-DD4F-2E5A-B766-4467DB2E2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BBA5-B6F6-4B73-8F3A-3551FF6ECF7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2E8D3-EDDC-7B88-4E38-5595D9701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CE837-4109-ECBA-D069-C4FC769F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1376-7D17-4A5F-BBF9-E23B1FE4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EC5D8-C4B9-FDA5-B2D4-ABB1BFE3C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A7EDA-4C9F-0809-8821-B13AA77AB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9D83E-15C3-8052-D39E-B2132A708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BBA5-B6F6-4B73-8F3A-3551FF6ECF7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86096-EE53-8707-B54B-5B9D83329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9143B-C146-0052-CAF7-4DC1C683A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1376-7D17-4A5F-BBF9-E23B1FE4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2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98BC8-0396-AF47-41EA-7FF0E2AAC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F3ED6-34CE-81F1-09DF-DD5074E18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218A6-E6EE-30E8-E398-44F56E62B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BBA5-B6F6-4B73-8F3A-3551FF6ECF7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83392-15B6-60F2-EE94-441A5118C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C988B-0CEF-46A3-79F6-A6ACF28EE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1376-7D17-4A5F-BBF9-E23B1FE4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89502-C2C0-ED06-7EF6-8CAE429F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4AC07-817D-8D84-695E-C0CF616F77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1021D0-D0A3-40B3-A97E-15CE83FCF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75C81-13D3-252C-340D-C818F245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BBA5-B6F6-4B73-8F3A-3551FF6ECF7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006E-B7CB-D4A6-B9B6-A6D09FAB5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BA659-D22C-CF85-DBAA-0FFA76092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1376-7D17-4A5F-BBF9-E23B1FE4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9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B91DE-69D8-77E7-C8DA-B6716A85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3B789-F612-D0F2-A1EA-359C5F21F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2E42B0-B599-17F6-B017-E741AD1DA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26B0A0-C0CB-569C-7FE8-7F64C7203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756DCF-5E25-822B-D200-A88938D07B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C9957A-F875-D86B-99A8-8AD0DA0C4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BBA5-B6F6-4B73-8F3A-3551FF6ECF7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547EC-57F7-0602-5FEA-B351F370D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4FE0E7-4387-94C2-03BA-B08419CF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1376-7D17-4A5F-BBF9-E23B1FE4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5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A5667-94BD-6139-7105-303DEA5AF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CCEDAB-CAA1-7077-2E2C-4AFEA8FA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BBA5-B6F6-4B73-8F3A-3551FF6ECF7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BCFDA9-713A-9455-4328-0FC8DB034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985DAD-3FC9-3A6E-7F17-0833177BA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1376-7D17-4A5F-BBF9-E23B1FE4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4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F1385B-F62B-4C0B-7420-4FAF4AD69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BBA5-B6F6-4B73-8F3A-3551FF6ECF7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2F9DD0-2426-2C63-1B2A-AD5083ABE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903A9-5C94-8A00-3183-35DAD966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1376-7D17-4A5F-BBF9-E23B1FE4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75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29806-7E9F-9A23-A3F8-EF980B0B4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D6693-CC46-3158-2E64-32D3141B3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58114F-3536-F4C8-D4E9-000D2EA5A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5FD9B-03FE-02C6-2376-E3539C9D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BBA5-B6F6-4B73-8F3A-3551FF6ECF7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78874-7240-F880-F968-3FFB68ED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645D6-3872-1A41-95A2-7BAA47C7D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1376-7D17-4A5F-BBF9-E23B1FE4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57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E697F-2265-9AA8-BE13-CEA509914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41BCA5-C306-E9F3-8129-98513B7874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C17F6F-3BA2-7EEB-5DE2-D1D01F20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6CC936-53F3-4415-1650-51D9907A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BBA5-B6F6-4B73-8F3A-3551FF6ECF7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99400-A15A-F3C2-EA7D-C4FE21598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3F0EF-2AC3-1660-BC01-05F437E32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1376-7D17-4A5F-BBF9-E23B1FE4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9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900CD0-8C61-938F-95CC-91B4C61E4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8AC61-020D-FD86-635B-6AF48FA65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02DEA-35F2-ACD4-1169-AA20C795C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BBBA5-B6F6-4B73-8F3A-3551FF6ECF7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C55D7-51D3-C470-079F-AE003093B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4B2A1-2F63-7DF2-831F-DABD14F6B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81376-7D17-4A5F-BBF9-E23B1FE4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7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2B5C3-FB7C-3659-9355-4AB6FA259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EFEKTIVITAS </a:t>
            </a:r>
            <a:br>
              <a:rPr lang="en-US" dirty="0"/>
            </a:br>
            <a:r>
              <a:rPr lang="en-US" dirty="0"/>
              <a:t>PEMASARAN DIGITAL DAN KONVENSIONAL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C00E15-8846-9222-6AFA-C120E68A71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3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F7B08-8EAD-A4A6-6A05-5C48C2CF5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PEMASARAN KONVENSIONAL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E6C74-B436-43D2-6D17-3C3332542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PROSES PEMASARAN MENGGUNAKAN SALURAN- SALURAN TRADISIONAL:</a:t>
            </a:r>
          </a:p>
          <a:p>
            <a:r>
              <a:rPr lang="en-US" dirty="0"/>
              <a:t>SPANDUK, IKLAN KORAN, SELEBARAN, DLL</a:t>
            </a:r>
          </a:p>
          <a:p>
            <a:r>
              <a:rPr lang="en-US" dirty="0"/>
              <a:t>MEDIA PEMASARAN DIGITAL:</a:t>
            </a:r>
          </a:p>
          <a:p>
            <a:r>
              <a:rPr lang="en-US" dirty="0"/>
              <a:t>DOOR TO DOOR SALES</a:t>
            </a:r>
          </a:p>
          <a:p>
            <a:r>
              <a:rPr lang="en-US" dirty="0"/>
              <a:t>OFFICE EVENT</a:t>
            </a:r>
          </a:p>
          <a:p>
            <a:r>
              <a:rPr lang="en-US" dirty="0"/>
              <a:t>SPANDUK</a:t>
            </a:r>
          </a:p>
          <a:p>
            <a:r>
              <a:rPr lang="en-US" dirty="0"/>
              <a:t>IKLAN TELEVISI DAN RADIO</a:t>
            </a:r>
          </a:p>
          <a:p>
            <a:r>
              <a:rPr lang="en-US" dirty="0"/>
              <a:t>FLYER</a:t>
            </a:r>
          </a:p>
          <a:p>
            <a:r>
              <a:rPr lang="en-US" dirty="0"/>
              <a:t>IKLAN CETAK</a:t>
            </a:r>
          </a:p>
        </p:txBody>
      </p:sp>
    </p:spTree>
    <p:extLst>
      <p:ext uri="{BB962C8B-B14F-4D97-AF65-F5344CB8AC3E}">
        <p14:creationId xmlns:p14="http://schemas.microsoft.com/office/powerpoint/2010/main" val="3260214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56BF-5E41-780A-632A-B5D9D801D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KEUNGGULAN PEMASARAN KONVENSIONAL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88411-AA8C-6BA3-D904-9DE9AA5A8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MENCAKUP AUDIENS YANG LUAS</a:t>
            </a:r>
          </a:p>
          <a:p>
            <a:r>
              <a:rPr lang="en-US" dirty="0"/>
              <a:t>BAGUS UNTUK MEMBANGUN BRAND AWARENES</a:t>
            </a:r>
          </a:p>
          <a:p>
            <a:r>
              <a:rPr lang="en-US" dirty="0"/>
              <a:t>MEMABANTU DALAM MENJARING PELANGGAN LOKAL</a:t>
            </a:r>
          </a:p>
        </p:txBody>
      </p:sp>
    </p:spTree>
    <p:extLst>
      <p:ext uri="{BB962C8B-B14F-4D97-AF65-F5344CB8AC3E}">
        <p14:creationId xmlns:p14="http://schemas.microsoft.com/office/powerpoint/2010/main" val="3101062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2C186-4DEC-41BB-0373-D60EA3282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KEKURANGAN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8AE5C-1228-1D66-4352-103205872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SULIT MELAKUKAN TRACKING CAMPAIGN</a:t>
            </a:r>
          </a:p>
          <a:p>
            <a:r>
              <a:rPr lang="en-US" dirty="0"/>
              <a:t>MENYITA WAKTU DAN TENAGA</a:t>
            </a:r>
          </a:p>
          <a:p>
            <a:r>
              <a:rPr lang="en-US" dirty="0"/>
              <a:t>SULIT MENGIKUTI TREND</a:t>
            </a:r>
          </a:p>
        </p:txBody>
      </p:sp>
    </p:spTree>
    <p:extLst>
      <p:ext uri="{BB962C8B-B14F-4D97-AF65-F5344CB8AC3E}">
        <p14:creationId xmlns:p14="http://schemas.microsoft.com/office/powerpoint/2010/main" val="203106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3B2A7-0682-4029-312A-35E107253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DEFINISI PEMASARAN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090D8-BC4E-1929-7704-3D57E7EC1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PROMOSI ATAU STRATEGI PEMASARAN MENGGUNAKAN SALURAN DIGITAL </a:t>
            </a:r>
          </a:p>
          <a:p>
            <a:r>
              <a:rPr lang="en-US" dirty="0"/>
              <a:t>DISEBUT PEMASARAN ONLINE</a:t>
            </a:r>
          </a:p>
        </p:txBody>
      </p:sp>
    </p:spTree>
    <p:extLst>
      <p:ext uri="{BB962C8B-B14F-4D97-AF65-F5344CB8AC3E}">
        <p14:creationId xmlns:p14="http://schemas.microsoft.com/office/powerpoint/2010/main" val="160964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FE92B-2DEA-C7DD-FF77-C2D5DC07F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KEUNGGULAN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401F3-FB24-D959-3A5F-157FAC1D2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CUSTOMIZABLE</a:t>
            </a:r>
          </a:p>
          <a:p>
            <a:r>
              <a:rPr lang="en-US" dirty="0"/>
              <a:t>SANGAT BAGUS MEMBANGUN HUBUNGAN DENGAN CALON KONSUMEN</a:t>
            </a:r>
          </a:p>
          <a:p>
            <a:r>
              <a:rPr lang="en-US" dirty="0"/>
              <a:t>COST EFFECTIVE</a:t>
            </a:r>
          </a:p>
        </p:txBody>
      </p:sp>
    </p:spTree>
    <p:extLst>
      <p:ext uri="{BB962C8B-B14F-4D97-AF65-F5344CB8AC3E}">
        <p14:creationId xmlns:p14="http://schemas.microsoft.com/office/powerpoint/2010/main" val="2250386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9C897-AA56-F651-F95C-01E323FB5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KEKURANGAN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58900-B5EC-EFCA-8129-35769F59B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BISNIS HARUS HADIR SECARA ONLINE</a:t>
            </a:r>
          </a:p>
          <a:p>
            <a:r>
              <a:rPr lang="en-US" dirty="0"/>
              <a:t>SULIT MENILAI KESUKSESAN CAMPAIGN MARKETING</a:t>
            </a:r>
          </a:p>
          <a:p>
            <a:r>
              <a:rPr lang="en-US" dirty="0"/>
              <a:t>CAMPAIGN HARUS DIBUAT KREATIF AGAR LEBIH MENONJOL</a:t>
            </a:r>
          </a:p>
        </p:txBody>
      </p:sp>
    </p:spTree>
    <p:extLst>
      <p:ext uri="{BB962C8B-B14F-4D97-AF65-F5344CB8AC3E}">
        <p14:creationId xmlns:p14="http://schemas.microsoft.com/office/powerpoint/2010/main" val="4241847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A63F8-35B6-6E7C-C2FD-A37F4348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JENIS PEMARASAN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DAD31-563A-5A0E-E34D-A6A8C044E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ENGINE OPTIMIZATION</a:t>
            </a:r>
          </a:p>
          <a:p>
            <a:r>
              <a:rPr lang="en-US" dirty="0"/>
              <a:t>SOCIAL MEDIA MARKETING</a:t>
            </a:r>
          </a:p>
          <a:p>
            <a:r>
              <a:rPr lang="en-US" dirty="0"/>
              <a:t>DIGITAL ADVERTISING</a:t>
            </a:r>
          </a:p>
        </p:txBody>
      </p:sp>
    </p:spTree>
    <p:extLst>
      <p:ext uri="{BB962C8B-B14F-4D97-AF65-F5344CB8AC3E}">
        <p14:creationId xmlns:p14="http://schemas.microsoft.com/office/powerpoint/2010/main" val="3896281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EFEKTIVITAS  PEMASARAN DIGITAL DAN KONVENSIONAL </vt:lpstr>
      <vt:lpstr>PEMASARAN KONVENSIONAL</vt:lpstr>
      <vt:lpstr>KEUNGGULAN PEMASARAN KONVENSIONAL</vt:lpstr>
      <vt:lpstr>KEKURANGAN</vt:lpstr>
      <vt:lpstr>DEFINISI PEMASARAN DIGITAL</vt:lpstr>
      <vt:lpstr>KEUNGGULAN</vt:lpstr>
      <vt:lpstr>KEKURANGAN</vt:lpstr>
      <vt:lpstr>JENIS PEMARASAN ONLINE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EFEKTIVITAS  PEMASARAN DIGITAL DAN KONVENSIONAL </dc:title>
  <dc:creator>bmt bif</dc:creator>
  <cp:lastModifiedBy>bmt bif</cp:lastModifiedBy>
  <cp:revision>1</cp:revision>
  <dcterms:created xsi:type="dcterms:W3CDTF">2024-02-09T05:48:29Z</dcterms:created>
  <dcterms:modified xsi:type="dcterms:W3CDTF">2024-02-09T05:48:57Z</dcterms:modified>
</cp:coreProperties>
</file>